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6" r:id="rId4"/>
    <p:sldId id="263" r:id="rId5"/>
    <p:sldId id="264" r:id="rId6"/>
    <p:sldId id="261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516D6-1981-4647-90E7-E57793E18F15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68BD-91D8-4C91-8CCC-AF5CD2FCE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199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0968E-E5E7-478F-8C37-855A8D3A7234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68810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D3024-1EA9-4B1C-AA52-0D6BBC92EEEC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B32E-55F0-44C8-9CF5-3CC658B8D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Russia 1990s –mid 2000s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8001000" cy="2590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HW: LAST OUTLINE OF THE YEAR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</a:t>
            </a:r>
          </a:p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“New Challenges in the Twenty-First Century” (p. 1051 – 1061)</a:t>
            </a:r>
          </a:p>
          <a:p>
            <a:pPr algn="l"/>
            <a:endParaRPr lang="en-US" dirty="0" smtClean="0">
              <a:solidFill>
                <a:schemeClr val="accent3">
                  <a:lumMod val="50000"/>
                </a:schemeClr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*Chapters 30, 31 outlines due Wednesday 4/20 (day of the test)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Economic reforms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SimSun" pitchFamily="2" charset="-122"/>
              </a:rPr>
              <a:t>Macro-economic stabilization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structural adjustment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cut state spending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increase taxation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end price controls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open trade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“shock therapy”</a:t>
            </a:r>
          </a:p>
          <a:p>
            <a:pPr lvl="2"/>
            <a:r>
              <a:rPr lang="en-US" altLang="zh-CN" dirty="0">
                <a:ea typeface="SimSun" pitchFamily="2" charset="-122"/>
              </a:rPr>
              <a:t>all “shock” but no “therapy”</a:t>
            </a:r>
          </a:p>
          <a:p>
            <a:r>
              <a:rPr lang="en-US" altLang="zh-CN" dirty="0" smtClean="0">
                <a:ea typeface="SimSun" pitchFamily="2" charset="-122"/>
              </a:rPr>
              <a:t>Privatization</a:t>
            </a:r>
          </a:p>
          <a:p>
            <a:pPr>
              <a:buNone/>
            </a:pPr>
            <a:endParaRPr lang="en-US" altLang="zh-CN" dirty="0">
              <a:ea typeface="SimSun" pitchFamily="2" charset="-122"/>
            </a:endParaRPr>
          </a:p>
        </p:txBody>
      </p:sp>
      <p:sp>
        <p:nvSpPr>
          <p:cNvPr id="10242" name="AutoShape 2" descr="https://dcbarroco.files.wordpress.com/2014/08/140804a-boris-yeltsin.jpg"/>
          <p:cNvSpPr>
            <a:spLocks noChangeAspect="1" noChangeArrowheads="1"/>
          </p:cNvSpPr>
          <p:nvPr/>
        </p:nvSpPr>
        <p:spPr bwMode="auto">
          <a:xfrm>
            <a:off x="155575" y="-2566988"/>
            <a:ext cx="4876800" cy="5353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140804a-boris-yelts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371600"/>
            <a:ext cx="4876800" cy="535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Conflict in Chechnya - History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37338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/>
              <a:t>Surrounded by vastly different ethnic groups Chechens have long sought their own national identity. </a:t>
            </a:r>
          </a:p>
          <a:p>
            <a:pPr eaLnBrk="1" hangingPunct="1">
              <a:defRPr/>
            </a:pPr>
            <a:r>
              <a:rPr lang="en-US" sz="2000" dirty="0" smtClean="0"/>
              <a:t>In the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the inhabitants were mostly converted to Islam, by Invading Turks from the Ottoman Empire. </a:t>
            </a:r>
          </a:p>
          <a:p>
            <a:pPr eaLnBrk="1" hangingPunct="1">
              <a:defRPr/>
            </a:pPr>
            <a:r>
              <a:rPr lang="en-US" sz="2000" dirty="0" smtClean="0"/>
              <a:t>In the 1700’s Russian influence began to seep into Chechnya, this was heavily resisted. </a:t>
            </a:r>
          </a:p>
          <a:p>
            <a:pPr eaLnBrk="1" hangingPunct="1">
              <a:defRPr/>
            </a:pPr>
            <a:r>
              <a:rPr lang="en-US" sz="2000" dirty="0" smtClean="0"/>
              <a:t>Conflict against Russian occupation was sporadic, but lasting for over 20 years. </a:t>
            </a:r>
          </a:p>
        </p:txBody>
      </p:sp>
      <p:pic>
        <p:nvPicPr>
          <p:cNvPr id="6" name="Picture 5" descr="chechn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9038" y="990600"/>
            <a:ext cx="5414962" cy="491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Yeltsin’s Three Points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18488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When the Soviet Union broke up in the early 1990s several Republics gained their independence. An independence movement started in Chechnya but was opposed by Boris Yeltsin who argued: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(1)</a:t>
            </a:r>
            <a:r>
              <a:rPr lang="en-US" sz="2400" dirty="0" smtClean="0"/>
              <a:t> Chechnya had not been an independent entity within the Soviet Union – as the Baltic, Central Asian, and other Caucasian States had – but was a part of the Russian Soviet Federal Socialist Republic and hence did not have a right under the Soviet constitution to secede;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(2)</a:t>
            </a:r>
            <a:r>
              <a:rPr lang="en-US" sz="2400" dirty="0" smtClean="0"/>
              <a:t> Other ethnic groups inside Russia, such as the Tatars, would join the Chechens and secede from the Russian Federation if they were granted that right; and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(3)</a:t>
            </a:r>
            <a:r>
              <a:rPr lang="en-US" sz="2400" dirty="0" smtClean="0"/>
              <a:t> Chechnya was at a major chokepoint in the oil-infrastructure of the country and hence would hurt the country's economy and control of oil resources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pic>
        <p:nvPicPr>
          <p:cNvPr id="10244" name="Picture 5" descr="500px-Flag_of_Chechen_Republic_of_Ichke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77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Independence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err="1" smtClean="0"/>
              <a:t>Dzhokhar</a:t>
            </a:r>
            <a:r>
              <a:rPr lang="en-US" sz="2400" dirty="0" smtClean="0"/>
              <a:t> </a:t>
            </a:r>
            <a:r>
              <a:rPr lang="en-US" sz="2400" dirty="0" err="1" smtClean="0"/>
              <a:t>Dudayev</a:t>
            </a:r>
            <a:r>
              <a:rPr lang="en-US" sz="2400" dirty="0" smtClean="0"/>
              <a:t> declares Chechnya independent. </a:t>
            </a:r>
          </a:p>
          <a:p>
            <a:pPr eaLnBrk="1" hangingPunct="1">
              <a:defRPr/>
            </a:pPr>
            <a:r>
              <a:rPr lang="en-US" sz="2400" dirty="0" smtClean="0"/>
              <a:t>Chechnya turns to chaos, new government unable to govern efficiently amidst corruption. </a:t>
            </a:r>
          </a:p>
          <a:p>
            <a:pPr eaLnBrk="1" hangingPunct="1">
              <a:defRPr/>
            </a:pPr>
            <a:r>
              <a:rPr lang="en-US" sz="2400" dirty="0" smtClean="0"/>
              <a:t>Slave trade, widespread murder, and terrorism run rampant. </a:t>
            </a:r>
          </a:p>
          <a:p>
            <a:pPr eaLnBrk="1" hangingPunct="1">
              <a:defRPr/>
            </a:pPr>
            <a:r>
              <a:rPr lang="en-US" sz="2400" dirty="0" smtClean="0"/>
              <a:t>Boris Yeltsin orders 40,000 troops to retake Chechnya. Advisers tell him it will be a short victorious war that will help him in the 1996 elections. This conflict continues through Putin’s terms.</a:t>
            </a:r>
          </a:p>
        </p:txBody>
      </p:sp>
      <p:pic>
        <p:nvPicPr>
          <p:cNvPr id="11268" name="Picture 5" descr="Evstafiev-chechnya-handsha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724400"/>
            <a:ext cx="290195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Evstafiev-chechnya-iternal-pray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724400"/>
            <a:ext cx="2952750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686800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The turn: 1998-2000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1998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August: Russia defaults on its loans. The financial crisis is regarded as collapse of Western-led economic reforms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1999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February-March: Boris Yeltsin’s authority is seriously challenged by opposition forces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March: Poland, Czech Republic and Hungary become members of NATO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March-April: NATO’s war on Serbia over Kosovo demonstrates that Russian opposition to NATO can be ignored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August: President Yeltsin appoints Vladimir Putin Prime Minister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October: Russian army moves into Chechnya to restore Moscow’s control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December: Putin’s supporters win majority in </a:t>
            </a:r>
            <a:r>
              <a:rPr lang="en-US" altLang="en-US" sz="2400" dirty="0" err="1" smtClean="0"/>
              <a:t>Duma</a:t>
            </a:r>
            <a:r>
              <a:rPr lang="en-US" altLang="en-US" sz="2400" dirty="0" smtClean="0"/>
              <a:t> elections, Yeltsin resigns, appoints Putin Acting President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2000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March: Vladimir Putin is elected President of Russia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Putin and Stability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3657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Popular and effective politician</a:t>
            </a:r>
          </a:p>
          <a:p>
            <a:r>
              <a:rPr lang="en-US" dirty="0"/>
              <a:t>Has strengthened institutions despite lingering social economic problems</a:t>
            </a:r>
          </a:p>
          <a:p>
            <a:r>
              <a:rPr lang="en-US" dirty="0"/>
              <a:t>Has built up the power of the Kremlin and other parts of the central government</a:t>
            </a:r>
          </a:p>
          <a:p>
            <a:r>
              <a:rPr lang="en-US" dirty="0"/>
              <a:t>Has undermined aspects of </a:t>
            </a:r>
            <a:r>
              <a:rPr lang="en-US" dirty="0" smtClean="0"/>
              <a:t>democracy without </a:t>
            </a:r>
            <a:r>
              <a:rPr lang="en-US" dirty="0"/>
              <a:t>removing basic freedoms or eliminating competitive elections.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600200"/>
            <a:ext cx="486089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War on Terror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After the September 11 Attacks Vladimir Putin, began to associate the Chechen conflict with the War on Terror.</a:t>
            </a:r>
          </a:p>
          <a:p>
            <a:pPr eaLnBrk="1" hangingPunct="1">
              <a:defRPr/>
            </a:pPr>
            <a:r>
              <a:rPr lang="en-US" smtClean="0"/>
              <a:t>This has had some degree of success, as of 2006 no country, nor the United Nations has accepted Chechnya’s claim to independence.  </a:t>
            </a:r>
          </a:p>
        </p:txBody>
      </p:sp>
      <p:pic>
        <p:nvPicPr>
          <p:cNvPr id="18436" name="Picture 5" descr="chechn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797425"/>
            <a:ext cx="2735263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se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4797425"/>
            <a:ext cx="2376487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561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Russia 1990s –mid 2000s</vt:lpstr>
      <vt:lpstr>Economic reforms</vt:lpstr>
      <vt:lpstr>Conflict in Chechnya - History</vt:lpstr>
      <vt:lpstr>Yeltsin’s Three Points </vt:lpstr>
      <vt:lpstr>Independence </vt:lpstr>
      <vt:lpstr> </vt:lpstr>
      <vt:lpstr>Putin and Stability</vt:lpstr>
      <vt:lpstr>War on Terror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 1990s - present</dc:title>
  <dc:creator>sbehler</dc:creator>
  <cp:lastModifiedBy>sbehler</cp:lastModifiedBy>
  <cp:revision>9</cp:revision>
  <dcterms:created xsi:type="dcterms:W3CDTF">2015-04-16T13:31:23Z</dcterms:created>
  <dcterms:modified xsi:type="dcterms:W3CDTF">2016-04-12T18:05:58Z</dcterms:modified>
</cp:coreProperties>
</file>