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220F-1D1D-49D4-9204-C4B13A81BA97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62A6-4394-470B-B148-B306D63AF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220F-1D1D-49D4-9204-C4B13A81BA97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62A6-4394-470B-B148-B306D63AF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220F-1D1D-49D4-9204-C4B13A81BA97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62A6-4394-470B-B148-B306D63AF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220F-1D1D-49D4-9204-C4B13A81BA97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62A6-4394-470B-B148-B306D63AF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220F-1D1D-49D4-9204-C4B13A81BA97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62A6-4394-470B-B148-B306D63AF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220F-1D1D-49D4-9204-C4B13A81BA97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62A6-4394-470B-B148-B306D63AF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220F-1D1D-49D4-9204-C4B13A81BA97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62A6-4394-470B-B148-B306D63AF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220F-1D1D-49D4-9204-C4B13A81BA97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62A6-4394-470B-B148-B306D63AF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220F-1D1D-49D4-9204-C4B13A81BA97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62A6-4394-470B-B148-B306D63AF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220F-1D1D-49D4-9204-C4B13A81BA97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62A6-4394-470B-B148-B306D63AF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220F-1D1D-49D4-9204-C4B13A81BA97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62A6-4394-470B-B148-B306D63AF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3220F-1D1D-49D4-9204-C4B13A81BA97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A62A6-4394-470B-B148-B306D63AF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3zUoNG_P_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Chapter 12, Day 4: Vernacular Literature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81200"/>
            <a:ext cx="6324600" cy="41910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Reading Quiz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Historical thinking skills activity: Causation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Middle Ages illustrated review assignment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12290" name="AutoShape 2" descr="https://upload.wikimedia.org/wikipedia/en/5/5f/MS_Trivulziano_1080_incipi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illuminated manuscri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1143000"/>
            <a:ext cx="1981200" cy="2995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Vernacular Lit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8686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Dante Alighieri </a:t>
            </a:r>
            <a:r>
              <a:rPr lang="en-US" sz="2800" dirty="0" smtClean="0"/>
              <a:t>– </a:t>
            </a:r>
            <a:r>
              <a:rPr lang="en-US" sz="2800" i="1" dirty="0" smtClean="0"/>
              <a:t>Divine Comedy </a:t>
            </a:r>
            <a:r>
              <a:rPr lang="en-US" sz="2800" dirty="0" smtClean="0"/>
              <a:t>– allegorical Italian trilogy, secular and religious commentary</a:t>
            </a:r>
          </a:p>
          <a:p>
            <a:r>
              <a:rPr lang="en-US" sz="2800" b="1" dirty="0" smtClean="0"/>
              <a:t>Geoffrey Chaucer </a:t>
            </a:r>
            <a:r>
              <a:rPr lang="en-US" sz="2800" dirty="0" smtClean="0"/>
              <a:t>– </a:t>
            </a:r>
            <a:r>
              <a:rPr lang="en-US" sz="2800" i="1" dirty="0" smtClean="0"/>
              <a:t>Canterbury Tales </a:t>
            </a:r>
            <a:r>
              <a:rPr lang="en-US" sz="2800" dirty="0" smtClean="0"/>
              <a:t>– English tales, comedic social commentary</a:t>
            </a:r>
          </a:p>
          <a:p>
            <a:r>
              <a:rPr lang="en-US" sz="2800" b="1" dirty="0" smtClean="0"/>
              <a:t>Francois Villon </a:t>
            </a:r>
            <a:r>
              <a:rPr lang="en-US" sz="2800" i="1" dirty="0" smtClean="0"/>
              <a:t>– </a:t>
            </a:r>
            <a:r>
              <a:rPr lang="en-US" sz="2800" i="1" dirty="0" err="1" smtClean="0"/>
              <a:t>Lais</a:t>
            </a:r>
            <a:r>
              <a:rPr lang="en-US" sz="2800" i="1" dirty="0" smtClean="0"/>
              <a:t>, The Grand Testament </a:t>
            </a:r>
            <a:r>
              <a:rPr lang="en-US" sz="2800" dirty="0" smtClean="0"/>
              <a:t>– French stories, social commentary, celebration of the human condition</a:t>
            </a:r>
          </a:p>
          <a:p>
            <a:r>
              <a:rPr lang="en-US" sz="2800" b="1" dirty="0" smtClean="0"/>
              <a:t>Christine de </a:t>
            </a:r>
            <a:r>
              <a:rPr lang="en-US" sz="2800" b="1" dirty="0" err="1" smtClean="0"/>
              <a:t>Pisan</a:t>
            </a:r>
            <a:r>
              <a:rPr lang="en-US" sz="2800" b="1" dirty="0" smtClean="0"/>
              <a:t> </a:t>
            </a:r>
            <a:r>
              <a:rPr lang="en-US" sz="2800" dirty="0" smtClean="0"/>
              <a:t>– </a:t>
            </a:r>
            <a:r>
              <a:rPr lang="en-US" sz="2800" i="1" dirty="0" smtClean="0"/>
              <a:t>The Book of the City of Ladies – </a:t>
            </a:r>
            <a:r>
              <a:rPr lang="en-US" sz="2800" dirty="0" smtClean="0"/>
              <a:t>rules for the behavior of courtly women</a:t>
            </a:r>
            <a:endParaRPr lang="en-US" sz="2800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Thinking Skills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87244"/>
            <a:ext cx="8077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Causation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Continuity and Change over Time (CCOT)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Analyzing Evidence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Interpretation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Comparison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Contextualization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Synthesis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err="1" smtClean="0"/>
              <a:t>Periodization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Argumentation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Historical Thinking Skills: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Causation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1" y="12954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Chronological Reasoning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I</a:t>
            </a:r>
            <a:r>
              <a:rPr lang="en-US" sz="2400" dirty="0" smtClean="0"/>
              <a:t>dentify, analyze, and evaluate the relationships between historical causes and effects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Distinguish between long term and short proximity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Distinguish between causation and correlation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Historical events result from a variety of complex factors that come together in unpredictable ways and have unintended consequences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Animated Canterbury Tales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sz="2800" dirty="0" smtClean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www.youtube.com/watch?v=E3zUoNG_P_0</a:t>
            </a:r>
            <a:r>
              <a:rPr lang="en-US" sz="2800" dirty="0" smtClean="0"/>
              <a:t> (begin – 2:08)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184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12, Day 4: Vernacular Literature</vt:lpstr>
      <vt:lpstr>Vernacular Lit</vt:lpstr>
      <vt:lpstr>Historical Thinking Skills</vt:lpstr>
      <vt:lpstr>Slide 4</vt:lpstr>
      <vt:lpstr>Animated Canterbury Tales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Vernacular Literature</dc:title>
  <dc:creator>sbehler</dc:creator>
  <cp:lastModifiedBy>sbehler</cp:lastModifiedBy>
  <cp:revision>24</cp:revision>
  <dcterms:created xsi:type="dcterms:W3CDTF">2015-08-19T12:11:32Z</dcterms:created>
  <dcterms:modified xsi:type="dcterms:W3CDTF">2015-08-20T14:30:59Z</dcterms:modified>
</cp:coreProperties>
</file>