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BFC18-9F1C-4EEC-96B5-3FD8F783DC66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86700-CD91-4D76-A39B-EC2591882C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9GsccLoLvY" TargetMode="External"/><Relationship Id="rId2" Type="http://schemas.openxmlformats.org/officeDocument/2006/relationships/hyperlink" Target="https://www.youtube.com/watch?v=saE-RLwfWp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8/18 – AP Euro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Agenda:</a:t>
            </a:r>
          </a:p>
          <a:p>
            <a:pPr marL="514350" indent="-514350">
              <a:buAutoNum type="arabicPeriod"/>
            </a:pPr>
            <a:r>
              <a:rPr lang="en-US" dirty="0" smtClean="0"/>
              <a:t>Discuss outline</a:t>
            </a:r>
          </a:p>
          <a:p>
            <a:pPr marL="514350" indent="-514350">
              <a:buAutoNum type="arabicPeriod"/>
            </a:pPr>
            <a:r>
              <a:rPr lang="en-US" dirty="0" smtClean="0"/>
              <a:t>BBC documentary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HW: Outlines: Vernacular Literature (p. 405 – 407); Listening to the Past: Christine de </a:t>
            </a:r>
            <a:r>
              <a:rPr lang="en-US" dirty="0" err="1" smtClean="0"/>
              <a:t>Pisan</a:t>
            </a:r>
            <a:r>
              <a:rPr lang="en-US" dirty="0" smtClean="0"/>
              <a:t> (p. 410-411)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Outline – The Life of the People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4207" y="838200"/>
            <a:ext cx="9157700" cy="840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Make sure you hit these points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pPr>
              <a:buFontTx/>
              <a:buChar char="-"/>
            </a:pPr>
            <a:r>
              <a:rPr lang="en-US" sz="2000" b="1" dirty="0" smtClean="0"/>
              <a:t>Marriage: </a:t>
            </a:r>
            <a:r>
              <a:rPr lang="en-US" sz="2000" dirty="0" smtClean="0"/>
              <a:t>church encouraged freely choosing so there was consent, but many were</a:t>
            </a:r>
          </a:p>
          <a:p>
            <a:r>
              <a:rPr lang="en-US" sz="2000" dirty="0" smtClean="0"/>
              <a:t>Arranged</a:t>
            </a:r>
          </a:p>
          <a:p>
            <a:r>
              <a:rPr lang="en-US" sz="2000" dirty="0" smtClean="0"/>
              <a:t>-Marriage meant babies = more workers = more money for your family</a:t>
            </a:r>
          </a:p>
          <a:p>
            <a:pPr>
              <a:buFontTx/>
              <a:buChar char="-"/>
            </a:pPr>
            <a:r>
              <a:rPr lang="en-US" sz="2000" dirty="0" smtClean="0"/>
              <a:t>Prostitution was legal, thought of as necessary, but prostitutes were looked </a:t>
            </a:r>
          </a:p>
          <a:p>
            <a:r>
              <a:rPr lang="en-US" sz="2000" dirty="0" smtClean="0"/>
              <a:t>down upon</a:t>
            </a:r>
          </a:p>
          <a:p>
            <a:pPr>
              <a:buFontTx/>
              <a:buChar char="-"/>
            </a:pPr>
            <a:r>
              <a:rPr lang="en-US" sz="2000" dirty="0" smtClean="0"/>
              <a:t>Marriages were sometimes extravagant but most of the time simple</a:t>
            </a:r>
          </a:p>
          <a:p>
            <a:pPr>
              <a:buFontTx/>
              <a:buChar char="-"/>
            </a:pPr>
            <a:r>
              <a:rPr lang="en-US" sz="2000" dirty="0" smtClean="0"/>
              <a:t>Craftsmen guilds were important to pass down skills, apprenticeships were extended</a:t>
            </a:r>
          </a:p>
          <a:p>
            <a:pPr>
              <a:buFontTx/>
              <a:buChar char="-"/>
            </a:pPr>
            <a:r>
              <a:rPr lang="en-US" sz="2000" dirty="0"/>
              <a:t> </a:t>
            </a:r>
            <a:r>
              <a:rPr lang="en-US" sz="2000" dirty="0" smtClean="0"/>
              <a:t>Leisure – violence, drinking</a:t>
            </a:r>
          </a:p>
          <a:p>
            <a:pPr>
              <a:buFontTx/>
              <a:buChar char="-"/>
            </a:pPr>
            <a:r>
              <a:rPr lang="en-US" sz="2000" dirty="0" smtClean="0"/>
              <a:t>Laypeople took more and more responsibility over lands and parishes</a:t>
            </a:r>
          </a:p>
          <a:p>
            <a:pPr>
              <a:buFontTx/>
              <a:buChar char="-"/>
            </a:pPr>
            <a:r>
              <a:rPr lang="en-US" sz="2000" dirty="0"/>
              <a:t> </a:t>
            </a:r>
            <a:r>
              <a:rPr lang="en-US" sz="2000" dirty="0" smtClean="0"/>
              <a:t>Fur-collar crime: after the war, people were out of work and needed money; often </a:t>
            </a:r>
          </a:p>
          <a:p>
            <a:r>
              <a:rPr lang="en-US" sz="2000" dirty="0"/>
              <a:t>w</a:t>
            </a:r>
            <a:r>
              <a:rPr lang="en-US" sz="2000" dirty="0" smtClean="0"/>
              <a:t>ere not punished because of corrupt judicial system</a:t>
            </a:r>
          </a:p>
          <a:p>
            <a:pPr>
              <a:buFontTx/>
              <a:buChar char="-"/>
            </a:pPr>
            <a:r>
              <a:rPr lang="en-US" sz="2000" b="1" dirty="0" smtClean="0"/>
              <a:t>Peasant revolts </a:t>
            </a:r>
            <a:r>
              <a:rPr lang="en-US" sz="2000" dirty="0" smtClean="0"/>
              <a:t>– occurred more and more frequently as status changed (after Black</a:t>
            </a:r>
          </a:p>
          <a:p>
            <a:r>
              <a:rPr lang="en-US" sz="2000" dirty="0" smtClean="0"/>
              <a:t>Death); class distinctions became blurred, they wanted higher wages, etc</a:t>
            </a:r>
          </a:p>
          <a:p>
            <a:r>
              <a:rPr lang="en-US" sz="2000" b="1" dirty="0" smtClean="0"/>
              <a:t>Race and Ethnicity </a:t>
            </a:r>
            <a:r>
              <a:rPr lang="en-US" sz="2000" dirty="0" smtClean="0"/>
              <a:t>– Migrations after the Black Death; Medieval scholars (society) </a:t>
            </a:r>
          </a:p>
          <a:p>
            <a:r>
              <a:rPr lang="en-US" sz="2000" dirty="0" smtClean="0"/>
              <a:t>Believed that the differences in race lay mostly in custom, language, culture. Religion </a:t>
            </a:r>
            <a:endParaRPr lang="en-US" sz="2000" dirty="0"/>
          </a:p>
          <a:p>
            <a:r>
              <a:rPr lang="en-US" sz="2000" dirty="0" smtClean="0"/>
              <a:t>Is what was mostly targeted. This changed when there was more and more migration. </a:t>
            </a:r>
          </a:p>
          <a:p>
            <a:r>
              <a:rPr lang="en-US" sz="2000" dirty="0" smtClean="0"/>
              <a:t>*Statute of </a:t>
            </a:r>
            <a:r>
              <a:rPr lang="en-US" sz="2000" dirty="0" err="1" smtClean="0"/>
              <a:t>Kilkenney</a:t>
            </a:r>
            <a:r>
              <a:rPr lang="en-US" sz="2000" dirty="0" smtClean="0"/>
              <a:t> – 1366 – English must stay English if living in Ireland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BBC- Medieval marriage / </a:t>
            </a:r>
            <a:br>
              <a:rPr lang="en-US" dirty="0" smtClean="0"/>
            </a:br>
            <a:r>
              <a:rPr lang="en-US" dirty="0" smtClean="0"/>
              <a:t>Medieval lives (Outlaws)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153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https://www.youtube.com/watch?v=saE-RLwfWpU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https://www.youtube.com/watch?v=T9GsccLoLvY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Complete the video questions (this counts as today’s reading quiz)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269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8/18 – AP Euro</vt:lpstr>
      <vt:lpstr>Outline – The Life of the People</vt:lpstr>
      <vt:lpstr>BBC- Medieval marriage /  Medieval lives (Outlaws)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8/19 – AP Euro</dc:title>
  <dc:creator>sbehler</dc:creator>
  <cp:lastModifiedBy>sbehler</cp:lastModifiedBy>
  <cp:revision>8</cp:revision>
  <dcterms:created xsi:type="dcterms:W3CDTF">2015-08-15T16:43:21Z</dcterms:created>
  <dcterms:modified xsi:type="dcterms:W3CDTF">2015-08-18T18:10:27Z</dcterms:modified>
</cp:coreProperties>
</file>